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85" r:id="rId27"/>
    <p:sldId id="277" r:id="rId28"/>
    <p:sldId id="278" r:id="rId29"/>
    <p:sldId id="269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 dirty="0"/>
              <a:t>probability</a:t>
            </a:r>
            <a:r>
              <a:rPr lang="en-US" dirty="0"/>
              <a:t> of class (not only)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dirty="0"/>
              <a:t>Making an informed choice: visualize results</a:t>
            </a:r>
          </a:p>
          <a:p>
            <a:r>
              <a:rPr lang="en-US" dirty="0"/>
              <a:t>However, datasets are high-dimensional!</a:t>
            </a:r>
          </a:p>
        </p:txBody>
      </p:sp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 (or Word2Vec)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1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1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1524</Words>
  <Application>Microsoft Office PowerPoint</Application>
  <PresentationFormat>Grand écran</PresentationFormat>
  <Paragraphs>199</Paragraphs>
  <Slides>29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186</cp:revision>
  <dcterms:created xsi:type="dcterms:W3CDTF">2020-06-05T13:14:31Z</dcterms:created>
  <dcterms:modified xsi:type="dcterms:W3CDTF">2023-07-11T19:10:50Z</dcterms:modified>
</cp:coreProperties>
</file>